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7" r:id="rId2"/>
    <p:sldId id="256" r:id="rId3"/>
    <p:sldId id="259" r:id="rId4"/>
    <p:sldId id="258" r:id="rId5"/>
    <p:sldId id="261" r:id="rId6"/>
    <p:sldId id="260" r:id="rId7"/>
    <p:sldId id="262" r:id="rId8"/>
    <p:sldId id="263" r:id="rId9"/>
    <p:sldId id="275" r:id="rId10"/>
    <p:sldId id="264" r:id="rId11"/>
    <p:sldId id="265" r:id="rId12"/>
    <p:sldId id="276" r:id="rId13"/>
    <p:sldId id="266" r:id="rId14"/>
    <p:sldId id="277" r:id="rId15"/>
    <p:sldId id="267" r:id="rId16"/>
    <p:sldId id="278" r:id="rId17"/>
    <p:sldId id="268" r:id="rId18"/>
    <p:sldId id="279" r:id="rId19"/>
    <p:sldId id="269" r:id="rId20"/>
    <p:sldId id="280" r:id="rId21"/>
    <p:sldId id="270" r:id="rId22"/>
    <p:sldId id="281" r:id="rId23"/>
    <p:sldId id="271" r:id="rId24"/>
    <p:sldId id="282" r:id="rId25"/>
    <p:sldId id="283" r:id="rId26"/>
    <p:sldId id="272" r:id="rId27"/>
    <p:sldId id="284" r:id="rId28"/>
    <p:sldId id="273" r:id="rId29"/>
    <p:sldId id="285" r:id="rId30"/>
    <p:sldId id="286" r:id="rId31"/>
    <p:sldId id="287" r:id="rId3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000000"/>
    <a:srgbClr val="FFFC00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3"/>
  </p:normalViewPr>
  <p:slideViewPr>
    <p:cSldViewPr snapToGrid="0" snapToObjects="1">
      <p:cViewPr varScale="1">
        <p:scale>
          <a:sx n="52" d="100"/>
          <a:sy n="52" d="100"/>
        </p:scale>
        <p:origin x="23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1pPr>
    <a:lvl2pPr indent="228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2pPr>
    <a:lvl3pPr indent="457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3pPr>
    <a:lvl4pPr indent="685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4pPr>
    <a:lvl5pPr indent="9144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2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536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058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228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と日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作者と日付</a:t>
            </a:r>
          </a:p>
        </p:txBody>
      </p:sp>
      <p:sp>
        <p:nvSpPr>
          <p:cNvPr id="12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13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プレゼンテーションのサブタイトル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ファクト情報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ファクト情報</a:t>
            </a:r>
          </a:p>
        </p:txBody>
      </p:sp>
      <p:sp>
        <p:nvSpPr>
          <p:cNvPr id="10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属性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属性</a:t>
            </a:r>
          </a:p>
        </p:txBody>
      </p:sp>
      <p:sp>
        <p:nvSpPr>
          <p:cNvPr id="116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/>
            </a:lvl1pPr>
            <a:lvl2pPr marL="638923" indent="-12700">
              <a:spcBef>
                <a:spcPts val="0"/>
              </a:spcBef>
              <a:buSzTx/>
              <a:buNone/>
              <a:defRPr sz="8500" spc="-170"/>
            </a:lvl2pPr>
            <a:lvl3pPr marL="638923" indent="444500">
              <a:spcBef>
                <a:spcPts val="0"/>
              </a:spcBef>
              <a:buSzTx/>
              <a:buNone/>
              <a:defRPr sz="8500" spc="-170"/>
            </a:lvl3pPr>
            <a:lvl4pPr marL="638923" indent="901700">
              <a:spcBef>
                <a:spcPts val="0"/>
              </a:spcBef>
              <a:buSzTx/>
              <a:buNone/>
              <a:defRPr sz="8500" spc="-170"/>
            </a:lvl4pPr>
            <a:lvl5pPr marL="638923" indent="1358900">
              <a:spcBef>
                <a:spcPts val="0"/>
              </a:spcBef>
              <a:buSzTx/>
              <a:buNone/>
              <a:defRPr sz="8500" spc="-170"/>
            </a:lvl5pPr>
          </a:lstStyle>
          <a:p>
            <a:r>
              <a:t>“重要な引用”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イメージ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イメージ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イメージ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イメージ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スライドのタイトル</a:t>
            </a:r>
          </a:p>
        </p:txBody>
      </p:sp>
      <p:sp>
        <p:nvSpPr>
          <p:cNvPr id="3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9632"/>
            <a:ext cx="414681" cy="3302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スライドのタイトル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43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44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61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6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セクション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spc="-2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</a:lstStyle>
          <a:p>
            <a:r>
              <a:t>セクションタイトル</a:t>
            </a:r>
          </a:p>
        </p:txBody>
      </p:sp>
      <p:sp>
        <p:nvSpPr>
          <p:cNvPr id="7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9632"/>
            <a:ext cx="414681" cy="3302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8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8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議題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議題のタイトル</a:t>
            </a:r>
          </a:p>
        </p:txBody>
      </p:sp>
      <p:sp>
        <p:nvSpPr>
          <p:cNvPr id="89" name="議題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議題のサブタイトル</a:t>
            </a:r>
          </a:p>
        </p:txBody>
      </p:sp>
      <p:sp>
        <p:nvSpPr>
          <p:cNvPr id="90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議題のトピック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5pPr>
          </a:lstStyle>
          <a:p>
            <a:r>
              <a:t>ステートメント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スライドのタイトル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5399"/>
            <a:ext cx="414681" cy="330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表"/>
          <p:cNvGraphicFramePr/>
          <p:nvPr>
            <p:extLst>
              <p:ext uri="{D42A27DB-BD31-4B8C-83A1-F6EECF244321}">
                <p14:modId xmlns:p14="http://schemas.microsoft.com/office/powerpoint/2010/main" val="467570256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5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表"/>
          <p:cNvGraphicFramePr/>
          <p:nvPr>
            <p:extLst>
              <p:ext uri="{D42A27DB-BD31-4B8C-83A1-F6EECF244321}">
                <p14:modId xmlns:p14="http://schemas.microsoft.com/office/powerpoint/2010/main" val="4198211211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6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4">
                    <a:hueOff val="348544"/>
                    <a:lumOff val="7139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FC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FC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表"/>
          <p:cNvGraphicFramePr/>
          <p:nvPr>
            <p:extLst>
              <p:ext uri="{D42A27DB-BD31-4B8C-83A1-F6EECF244321}">
                <p14:modId xmlns:p14="http://schemas.microsoft.com/office/powerpoint/2010/main" val="3935829735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9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9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095344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表"/>
          <p:cNvGraphicFramePr/>
          <p:nvPr>
            <p:extLst>
              <p:ext uri="{D42A27DB-BD31-4B8C-83A1-F6EECF244321}">
                <p14:modId xmlns:p14="http://schemas.microsoft.com/office/powerpoint/2010/main" val="3700807888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2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2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791860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表"/>
          <p:cNvGraphicFramePr/>
          <p:nvPr>
            <p:extLst>
              <p:ext uri="{D42A27DB-BD31-4B8C-83A1-F6EECF244321}">
                <p14:modId xmlns:p14="http://schemas.microsoft.com/office/powerpoint/2010/main" val="131927174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FFFFFF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chemeClr val="accent4">
                        <a:hueOff val="348544"/>
                        <a:lumOff val="713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chemeClr val="accent4">
                        <a:hueOff val="348544"/>
                        <a:lumOff val="713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FFFFFF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259045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表"/>
          <p:cNvGraphicFramePr/>
          <p:nvPr>
            <p:extLst>
              <p:ext uri="{D42A27DB-BD31-4B8C-83A1-F6EECF244321}">
                <p14:modId xmlns:p14="http://schemas.microsoft.com/office/powerpoint/2010/main" val="4200049708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8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9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8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9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256519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" name="表"/>
          <p:cNvGraphicFramePr/>
          <p:nvPr>
            <p:extLst>
              <p:ext uri="{D42A27DB-BD31-4B8C-83A1-F6EECF244321}">
                <p14:modId xmlns:p14="http://schemas.microsoft.com/office/powerpoint/2010/main" val="1453554097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2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3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4">
                    <a:hueOff val="348544"/>
                    <a:lumOff val="7139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FC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FC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表"/>
          <p:cNvGraphicFramePr/>
          <p:nvPr>
            <p:extLst>
              <p:ext uri="{D42A27DB-BD31-4B8C-83A1-F6EECF244321}">
                <p14:modId xmlns:p14="http://schemas.microsoft.com/office/powerpoint/2010/main" val="589884002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2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" name="表"/>
          <p:cNvGraphicFramePr/>
          <p:nvPr>
            <p:extLst>
              <p:ext uri="{D42A27DB-BD31-4B8C-83A1-F6EECF244321}">
                <p14:modId xmlns:p14="http://schemas.microsoft.com/office/powerpoint/2010/main" val="2747582505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2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3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4">
                    <a:hueOff val="348544"/>
                    <a:lumOff val="7139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9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9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0022669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" name="表"/>
          <p:cNvGraphicFramePr/>
          <p:nvPr>
            <p:extLst>
              <p:ext uri="{D42A27DB-BD31-4B8C-83A1-F6EECF244321}">
                <p14:modId xmlns:p14="http://schemas.microsoft.com/office/powerpoint/2010/main" val="2351330028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chemeClr val="accent4">
                        <a:hueOff val="348544"/>
                        <a:lumOff val="713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6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7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chemeClr val="accent4">
                        <a:hueOff val="348544"/>
                        <a:lumOff val="713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6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2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2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7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</a:p>
        </p:txBody>
      </p:sp>
    </p:spTree>
    <p:extLst>
      <p:ext uri="{BB962C8B-B14F-4D97-AF65-F5344CB8AC3E}">
        <p14:creationId xmlns:p14="http://schemas.microsoft.com/office/powerpoint/2010/main" val="1734756528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表"/>
          <p:cNvGraphicFramePr/>
          <p:nvPr>
            <p:extLst>
              <p:ext uri="{D42A27DB-BD31-4B8C-83A1-F6EECF244321}">
                <p14:modId xmlns:p14="http://schemas.microsoft.com/office/powerpoint/2010/main" val="2092818321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0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1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表"/>
          <p:cNvGraphicFramePr/>
          <p:nvPr>
            <p:extLst>
              <p:ext uri="{D42A27DB-BD31-4B8C-83A1-F6EECF244321}">
                <p14:modId xmlns:p14="http://schemas.microsoft.com/office/powerpoint/2010/main" val="1898366433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0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1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04281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0" name="感染拡大警報"/>
          <p:cNvSpPr txBox="1"/>
          <p:nvPr/>
        </p:nvSpPr>
        <p:spPr>
          <a:xfrm>
            <a:off x="2996411" y="8236299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1" name="感染拡大警報"/>
          <p:cNvSpPr txBox="1"/>
          <p:nvPr/>
        </p:nvSpPr>
        <p:spPr>
          <a:xfrm>
            <a:off x="2996411" y="1932953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864511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>
            <p:extLst>
              <p:ext uri="{D42A27DB-BD31-4B8C-83A1-F6EECF244321}">
                <p14:modId xmlns:p14="http://schemas.microsoft.com/office/powerpoint/2010/main" val="309612735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solidFill>
                  <a:srgbClr val="FFFC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solidFill>
                <a:srgbClr val="FFFC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gradFill flip="none" rotWithShape="1">
                  <a:gsLst>
                    <a:gs pos="0">
                      <a:srgbClr val="FFFC00"/>
                    </a:gs>
                    <a:gs pos="52000">
                      <a:srgbClr val="FF9300">
                        <a:lumMod val="100000"/>
                      </a:srgbClr>
                    </a:gs>
                    <a:gs pos="100000">
                      <a:srgbClr val="FF2600"/>
                    </a:gs>
                  </a:gsLst>
                  <a:lin ang="5400000" scaled="1"/>
                  <a:tileRect/>
                </a:gra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gradFill flip="none" rotWithShape="1">
                <a:gsLst>
                  <a:gs pos="0">
                    <a:srgbClr val="FFFC00"/>
                  </a:gs>
                  <a:gs pos="52000">
                    <a:srgbClr val="FF9300">
                      <a:lumMod val="100000"/>
                    </a:srgbClr>
                  </a:gs>
                  <a:gs pos="100000">
                    <a:srgbClr val="FF2600"/>
                  </a:gs>
                </a:gsLst>
                <a:lin ang="5400000" scaled="1"/>
                <a:tileRect/>
              </a:gra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794724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>
            <p:extLst>
              <p:ext uri="{D42A27DB-BD31-4B8C-83A1-F6EECF244321}">
                <p14:modId xmlns:p14="http://schemas.microsoft.com/office/powerpoint/2010/main" val="2063587575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n w="38100">
                  <a:solidFill>
                    <a:srgbClr val="000000"/>
                  </a:solidFill>
                </a:ln>
                <a:solidFill>
                  <a:srgbClr val="FFFC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n w="38100">
                <a:solidFill>
                  <a:srgbClr val="000000"/>
                </a:solidFill>
              </a:ln>
              <a:solidFill>
                <a:srgbClr val="FFFC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460979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n w="38100">
                  <a:solidFill>
                    <a:srgbClr val="000000"/>
                  </a:solidFill>
                </a:ln>
                <a:gradFill flip="none" rotWithShape="1">
                  <a:gsLst>
                    <a:gs pos="0">
                      <a:srgbClr val="FFFC00"/>
                    </a:gs>
                    <a:gs pos="50000">
                      <a:srgbClr val="FF9300">
                        <a:lumMod val="100000"/>
                      </a:srgbClr>
                    </a:gs>
                    <a:gs pos="100000">
                      <a:srgbClr val="FF2600"/>
                    </a:gs>
                  </a:gsLst>
                  <a:lin ang="5400000" scaled="1"/>
                  <a:tileRect/>
                </a:gra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n w="38100">
                <a:solidFill>
                  <a:srgbClr val="000000"/>
                </a:solidFill>
              </a:ln>
              <a:gradFill flip="none" rotWithShape="1">
                <a:gsLst>
                  <a:gs pos="0">
                    <a:srgbClr val="FFFC00"/>
                  </a:gs>
                  <a:gs pos="50000">
                    <a:srgbClr val="FF9300">
                      <a:lumMod val="100000"/>
                    </a:srgbClr>
                  </a:gs>
                  <a:gs pos="100000">
                    <a:srgbClr val="FF2600"/>
                  </a:gs>
                </a:gsLst>
                <a:lin ang="5400000" scaled="1"/>
                <a:tileRect/>
              </a:gra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326147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" name="表"/>
          <p:cNvGraphicFramePr/>
          <p:nvPr>
            <p:extLst>
              <p:ext uri="{D42A27DB-BD31-4B8C-83A1-F6EECF244321}">
                <p14:modId xmlns:p14="http://schemas.microsoft.com/office/powerpoint/2010/main" val="1060465206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1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>
            <p:extLst>
              <p:ext uri="{D42A27DB-BD31-4B8C-83A1-F6EECF244321}">
                <p14:modId xmlns:p14="http://schemas.microsoft.com/office/powerpoint/2010/main" val="3986419369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lang="ja-JP" altLang="en-US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lang="ja-JP" altLang="en-US"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4095129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gradFill flip="none" rotWithShape="1">
                  <a:gsLst>
                    <a:gs pos="0">
                      <a:schemeClr val="accent4">
                        <a:hueOff val="348544"/>
                        <a:lumOff val="7139"/>
                      </a:schemeClr>
                    </a:gs>
                    <a:gs pos="100000">
                      <a:schemeClr val="accent5">
                        <a:hueOff val="-82419"/>
                        <a:satOff val="-9513"/>
                        <a:lumOff val="-16343"/>
                      </a:schemeClr>
                    </a:gs>
                  </a:gsLst>
                  <a:lin ang="5400000" scaled="0"/>
                </a:gra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lang="ja-JP" altLang="en-US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lang="ja-JP" altLang="en-US"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462820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7" name="表"/>
          <p:cNvGraphicFramePr/>
          <p:nvPr>
            <p:extLst>
              <p:ext uri="{D42A27DB-BD31-4B8C-83A1-F6EECF244321}">
                <p14:modId xmlns:p14="http://schemas.microsoft.com/office/powerpoint/2010/main" val="401624058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8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" name="表"/>
          <p:cNvGraphicFramePr/>
          <p:nvPr>
            <p:extLst>
              <p:ext uri="{D42A27DB-BD31-4B8C-83A1-F6EECF244321}">
                <p14:modId xmlns:p14="http://schemas.microsoft.com/office/powerpoint/2010/main" val="1144175194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7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" name="表"/>
          <p:cNvGraphicFramePr/>
          <p:nvPr>
            <p:extLst>
              <p:ext uri="{D42A27DB-BD31-4B8C-83A1-F6EECF244321}">
                <p14:modId xmlns:p14="http://schemas.microsoft.com/office/powerpoint/2010/main" val="375481821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000000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表"/>
          <p:cNvGraphicFramePr/>
          <p:nvPr>
            <p:extLst>
              <p:ext uri="{D42A27DB-BD31-4B8C-83A1-F6EECF244321}">
                <p14:modId xmlns:p14="http://schemas.microsoft.com/office/powerpoint/2010/main" val="91076677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0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表"/>
          <p:cNvGraphicFramePr/>
          <p:nvPr>
            <p:extLst>
              <p:ext uri="{D42A27DB-BD31-4B8C-83A1-F6EECF244321}">
                <p14:modId xmlns:p14="http://schemas.microsoft.com/office/powerpoint/2010/main" val="2164431166"/>
              </p:ext>
            </p:extLst>
          </p:nvPr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rgbClr val="FF9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3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表"/>
          <p:cNvGraphicFramePr/>
          <p:nvPr/>
        </p:nvGraphicFramePr>
        <p:xfrm>
          <a:off x="1212850" y="518799"/>
          <a:ext cx="22062838" cy="12651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06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5550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0">
                      <a:miter lim="400000"/>
                    </a:lnT>
                    <a:lnB w="12700">
                      <a:miter lim="400000"/>
                    </a:lnB>
                    <a:solidFill>
                      <a:srgbClr val="FFF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3" name="感染拡大警報"/>
          <p:cNvSpPr txBox="1"/>
          <p:nvPr/>
        </p:nvSpPr>
        <p:spPr>
          <a:xfrm>
            <a:off x="2996411" y="4946395"/>
            <a:ext cx="1849571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spcBef>
                <a:spcPts val="1600"/>
              </a:spcBef>
              <a:defRPr sz="24000"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solidFill>
                  <a:srgbClr val="FFFFFF"/>
                </a:solidFill>
                <a:latin typeface="ヒラギノ角ゴシック W7"/>
                <a:ea typeface="ヒラギノ角ゴシック W7"/>
                <a:cs typeface="ヒラギノ角ゴシック W7"/>
                <a:sym typeface="ヒラギノ角ゴシック W7"/>
              </a:defRPr>
            </a:lvl1pPr>
          </a:lstStyle>
          <a:p>
            <a:r>
              <a:rPr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感染拡大警報</a:t>
            </a:r>
            <a:endParaRPr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0274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44</Words>
  <Application>Microsoft Macintosh PowerPoint</Application>
  <PresentationFormat>ユーザー設定</PresentationFormat>
  <Paragraphs>40</Paragraphs>
  <Slides>31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5" baseType="lpstr">
      <vt:lpstr>HGP創英角ｺﾞｼｯｸUB</vt:lpstr>
      <vt:lpstr>ヒラギノ角ゴ ProN W3</vt:lpstr>
      <vt:lpstr>ヒラギノ角ゴ ProN W6</vt:lpstr>
      <vt:lpstr>21_BasicWhite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>University of Shizuoka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感染拡大警報</dc:title>
  <dc:subject/>
  <dc:creator>Tommy AOYAMA</dc:creator>
  <cp:keywords/>
  <dc:description/>
  <cp:lastModifiedBy>Tomoyasu AOYAMA</cp:lastModifiedBy>
  <cp:revision>26</cp:revision>
  <cp:lastPrinted>2020-07-16T06:23:45Z</cp:lastPrinted>
  <dcterms:modified xsi:type="dcterms:W3CDTF">2020-07-17T09:35:16Z</dcterms:modified>
  <cp:category/>
</cp:coreProperties>
</file>